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76" r:id="rId4"/>
    <p:sldId id="282" r:id="rId5"/>
    <p:sldId id="273" r:id="rId6"/>
    <p:sldId id="275" r:id="rId7"/>
    <p:sldId id="264" r:id="rId8"/>
    <p:sldId id="265" r:id="rId9"/>
    <p:sldId id="266" r:id="rId10"/>
    <p:sldId id="284" r:id="rId11"/>
    <p:sldId id="285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7" r:id="rId20"/>
    <p:sldId id="278" r:id="rId21"/>
    <p:sldId id="280" r:id="rId22"/>
    <p:sldId id="279" r:id="rId23"/>
    <p:sldId id="257" r:id="rId24"/>
    <p:sldId id="258" r:id="rId25"/>
    <p:sldId id="259" r:id="rId26"/>
    <p:sldId id="260" r:id="rId27"/>
    <p:sldId id="261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B915F-8AD1-41C1-A693-EE0A6C613F01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B8EA9-CEC4-466D-B8D7-F03CBEA758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B915F-8AD1-41C1-A693-EE0A6C613F01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B8EA9-CEC4-466D-B8D7-F03CBEA758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B915F-8AD1-41C1-A693-EE0A6C613F01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B8EA9-CEC4-466D-B8D7-F03CBEA758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B915F-8AD1-41C1-A693-EE0A6C613F01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B8EA9-CEC4-466D-B8D7-F03CBEA758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B915F-8AD1-41C1-A693-EE0A6C613F01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B8EA9-CEC4-466D-B8D7-F03CBEA758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B915F-8AD1-41C1-A693-EE0A6C613F01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B8EA9-CEC4-466D-B8D7-F03CBEA758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B915F-8AD1-41C1-A693-EE0A6C613F01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B8EA9-CEC4-466D-B8D7-F03CBEA758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B915F-8AD1-41C1-A693-EE0A6C613F01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B8EA9-CEC4-466D-B8D7-F03CBEA758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B915F-8AD1-41C1-A693-EE0A6C613F01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B8EA9-CEC4-466D-B8D7-F03CBEA758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B915F-8AD1-41C1-A693-EE0A6C613F01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B8EA9-CEC4-466D-B8D7-F03CBEA758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B915F-8AD1-41C1-A693-EE0A6C613F01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B8EA9-CEC4-466D-B8D7-F03CBEA758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B915F-8AD1-41C1-A693-EE0A6C613F01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B8EA9-CEC4-466D-B8D7-F03CBEA7581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00175"/>
            <a:ext cx="7772400" cy="210027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ЗВОНКОСТЬ – ГЛУХОСТЬ </a:t>
            </a:r>
            <a:r>
              <a:rPr lang="ru-RU" b="1" dirty="0" smtClean="0">
                <a:solidFill>
                  <a:srgbClr val="C00000"/>
                </a:solidFill>
              </a:rPr>
              <a:t>СОГЛАСНЫХ ЗВУКОВ  П – Б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86050" y="3786190"/>
            <a:ext cx="3929090" cy="2714644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МБДОУ № 10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«Золушка» Г. Оха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Учитель-логопед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Иванова О.Ф 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2020 г.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546786" cy="1458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4214818"/>
            <a:ext cx="2000264" cy="218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16" y="0"/>
            <a:ext cx="192512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14282" y="3571876"/>
            <a:ext cx="2716112" cy="307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214290"/>
            <a:ext cx="1044877" cy="1057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85918" y="428604"/>
            <a:ext cx="95249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250033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Кто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3186106" cy="498317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400" b="1" dirty="0" smtClean="0">
                <a:solidFill>
                  <a:srgbClr val="C00000"/>
                </a:solidFill>
              </a:rPr>
              <a:t>стоит под </a:t>
            </a:r>
          </a:p>
          <a:p>
            <a:pPr>
              <a:buNone/>
            </a:pPr>
            <a:r>
              <a:rPr lang="ru-RU" sz="4400" b="1" dirty="0" smtClean="0">
                <a:solidFill>
                  <a:srgbClr val="C00000"/>
                </a:solidFill>
              </a:rPr>
              <a:t>стулом?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3036096" y="607212"/>
            <a:ext cx="6572269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2198" y="274638"/>
            <a:ext cx="2614602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Кто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0826" y="1071546"/>
            <a:ext cx="2185974" cy="505461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400" b="1" dirty="0" smtClean="0">
                <a:solidFill>
                  <a:srgbClr val="C00000"/>
                </a:solidFill>
              </a:rPr>
              <a:t>сидит</a:t>
            </a:r>
            <a:r>
              <a:rPr lang="ru-RU" sz="4400" dirty="0" smtClean="0"/>
              <a:t> </a:t>
            </a:r>
            <a:r>
              <a:rPr lang="ru-RU" sz="4400" b="1" dirty="0" smtClean="0">
                <a:solidFill>
                  <a:srgbClr val="C00000"/>
                </a:solidFill>
              </a:rPr>
              <a:t>под  </a:t>
            </a:r>
          </a:p>
          <a:p>
            <a:pPr>
              <a:buNone/>
            </a:pPr>
            <a:r>
              <a:rPr lang="ru-RU" sz="4400" b="1" dirty="0" smtClean="0">
                <a:solidFill>
                  <a:srgbClr val="C00000"/>
                </a:solidFill>
              </a:rPr>
              <a:t>столом?</a:t>
            </a:r>
            <a:endParaRPr lang="ru-RU" sz="4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429388" cy="5716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ГЛУХО - </a:t>
            </a:r>
            <a:r>
              <a:rPr lang="ru-RU" b="1" dirty="0" smtClean="0">
                <a:solidFill>
                  <a:srgbClr val="0070C0"/>
                </a:solidFill>
              </a:rPr>
              <a:t>ЗВОНКО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643050"/>
            <a:ext cx="3987299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14290"/>
            <a:ext cx="1397765" cy="141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285728"/>
            <a:ext cx="138112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2214546" y="1571612"/>
            <a:ext cx="6472254" cy="4554551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929058" y="1928802"/>
            <a:ext cx="4714876" cy="4525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ГЛУХО - </a:t>
            </a:r>
            <a:r>
              <a:rPr lang="ru-RU" b="1" dirty="0" smtClean="0">
                <a:solidFill>
                  <a:srgbClr val="0070C0"/>
                </a:solidFill>
              </a:rPr>
              <a:t>ЗВОНКО</a:t>
            </a:r>
            <a:endParaRPr lang="ru-RU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857364"/>
            <a:ext cx="3214710" cy="3714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14290"/>
            <a:ext cx="1397765" cy="141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285728"/>
            <a:ext cx="138112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4" y="1785926"/>
            <a:ext cx="4823605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ГЛУХО – ПА-НА-МЫ                                          </a:t>
            </a:r>
            <a:r>
              <a:rPr lang="ru-RU" b="1" dirty="0" smtClean="0">
                <a:solidFill>
                  <a:srgbClr val="0070C0"/>
                </a:solidFill>
              </a:rPr>
              <a:t>ЗВОНКО – БУ-СЫ</a:t>
            </a:r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215" y="1643050"/>
            <a:ext cx="4229471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600200"/>
            <a:ext cx="3186106" cy="4525963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7" y="1643049"/>
            <a:ext cx="4214841" cy="428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14290"/>
            <a:ext cx="1397765" cy="141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285728"/>
            <a:ext cx="138112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ГЛУХО – ПУ-                                       </a:t>
            </a:r>
            <a:r>
              <a:rPr lang="ru-RU" b="1" dirty="0" smtClean="0">
                <a:solidFill>
                  <a:srgbClr val="0070C0"/>
                </a:solidFill>
              </a:rPr>
              <a:t>ЗВОНКО – БУ–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679199" y="2107355"/>
            <a:ext cx="5000660" cy="350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2974975"/>
            <a:ext cx="5929322" cy="388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14290"/>
            <a:ext cx="1397765" cy="141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285728"/>
            <a:ext cx="138112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ГЛУХО – ПО –                                   </a:t>
            </a:r>
            <a:r>
              <a:rPr lang="ru-RU" b="1" dirty="0" smtClean="0">
                <a:solidFill>
                  <a:srgbClr val="0070C0"/>
                </a:solidFill>
              </a:rPr>
              <a:t>ЗВОНКО -  БА -</a:t>
            </a:r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285992"/>
            <a:ext cx="3286148" cy="3098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14290"/>
            <a:ext cx="1397765" cy="141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285728"/>
            <a:ext cx="138112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3714744" y="1600200"/>
            <a:ext cx="4972056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2714620"/>
            <a:ext cx="435292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ГЛУХО -  ПО -                                                 </a:t>
            </a:r>
            <a:r>
              <a:rPr lang="ru-RU" b="1" dirty="0" smtClean="0">
                <a:solidFill>
                  <a:srgbClr val="0070C0"/>
                </a:solidFill>
              </a:rPr>
              <a:t>ЗВОНКО- </a:t>
            </a:r>
            <a:r>
              <a:rPr lang="ru-RU" b="1" dirty="0" smtClean="0">
                <a:solidFill>
                  <a:srgbClr val="C00000"/>
                </a:solidFill>
              </a:rPr>
              <a:t>БУ -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71612"/>
            <a:ext cx="3643338" cy="491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0"/>
            <a:ext cx="1397765" cy="141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285728"/>
            <a:ext cx="138112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1571612"/>
            <a:ext cx="3286148" cy="481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ГЛУХО – ПО -                                                        </a:t>
            </a:r>
            <a:r>
              <a:rPr lang="ru-RU" b="1" dirty="0" smtClean="0">
                <a:solidFill>
                  <a:srgbClr val="0070C0"/>
                </a:solidFill>
              </a:rPr>
              <a:t>ЗВОНКО – БА - 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714488"/>
            <a:ext cx="4499077" cy="357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214290"/>
            <a:ext cx="138112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000240"/>
            <a:ext cx="4193815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285728"/>
            <a:ext cx="1397765" cy="112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Зимние забавы.  </a:t>
            </a:r>
            <a:r>
              <a:rPr lang="ru-RU" b="1" dirty="0" smtClean="0">
                <a:solidFill>
                  <a:srgbClr val="C00000"/>
                </a:solidFill>
              </a:rPr>
              <a:t>Кто гуляет?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357298"/>
            <a:ext cx="3214678" cy="507209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/>
              <a:t>Ой, сколько </a:t>
            </a:r>
          </a:p>
          <a:p>
            <a:pPr>
              <a:buNone/>
            </a:pPr>
            <a:r>
              <a:rPr lang="ru-RU" b="1" dirty="0" smtClean="0"/>
              <a:t>снега на улице!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Какие большие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снежинки летят!</a:t>
            </a:r>
          </a:p>
          <a:p>
            <a:pPr>
              <a:buNone/>
            </a:pPr>
            <a:r>
              <a:rPr lang="ru-RU" b="1" dirty="0" smtClean="0"/>
              <a:t>Вот Ваня. Он катит большой ком.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Как ты думаешь,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какого снеговика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будет лепить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Ваня?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1188520"/>
            <a:ext cx="5357819" cy="5669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5072074"/>
            <a:ext cx="934247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5357826"/>
            <a:ext cx="934247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0"/>
            <a:ext cx="934247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4247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285860"/>
            <a:ext cx="934247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1285860"/>
            <a:ext cx="934247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ГЛУХО – ЁЖ: П – П – П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70C0"/>
                </a:solidFill>
              </a:rPr>
              <a:t>ЗВОНКО – ИНДЮК: Б –Б – Б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982992"/>
            <a:ext cx="4071966" cy="456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857364"/>
            <a:ext cx="4429157" cy="466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85728"/>
            <a:ext cx="1044877" cy="1057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2071670" cy="279717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Где гуляли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Ваня и Таня?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42852"/>
            <a:ext cx="6996837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7884" y="428604"/>
            <a:ext cx="3014626" cy="7969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Что слепила Таня?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43636" y="1785926"/>
            <a:ext cx="3000364" cy="4340237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Посмотри, что у снеговика вместо носа?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А что ты любишь лепить из снега?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5286412" cy="6425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Что делали Ваня и Таня,                                    когда погуляли?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399011"/>
            <a:ext cx="7572428" cy="545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572560" cy="10001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 паутине мы пока не видали паука.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214422"/>
            <a:ext cx="3552831" cy="536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00174"/>
            <a:ext cx="4000528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6879455">
            <a:off x="3700586" y="1076878"/>
            <a:ext cx="1546785" cy="164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2928934"/>
            <a:ext cx="221457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«ПОДСКАЖИ СЛОВЕЧКО»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71612"/>
            <a:ext cx="8215370" cy="439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«ПОДСКАЖИ СЛОВЕЧКО»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643049"/>
            <a:ext cx="7429552" cy="4972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БУКВА СОСТОИТ ИЗ ТРЁХ ПАЛОЧЕК. </a:t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714356"/>
            <a:ext cx="4143404" cy="5411807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ЛЕВАЯ, ПРАВАЯ И ВЕРХНЯЯ.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В     СЛОВЕ  ПЕТУХ – ЗВУЧИТ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МЯГКО.  </a:t>
            </a:r>
            <a:r>
              <a:rPr lang="ru-RU" b="1" dirty="0" smtClean="0">
                <a:solidFill>
                  <a:srgbClr val="00B050"/>
                </a:solidFill>
              </a:rPr>
              <a:t>НУЖЕН ЗЕЛЁНЫЙ </a:t>
            </a:r>
          </a:p>
          <a:p>
            <a:pPr>
              <a:buNone/>
            </a:pPr>
            <a:r>
              <a:rPr lang="ru-RU" b="1" dirty="0" smtClean="0">
                <a:solidFill>
                  <a:srgbClr val="00B050"/>
                </a:solidFill>
              </a:rPr>
              <a:t>КАРАНДАШ.  </a:t>
            </a:r>
            <a:r>
              <a:rPr lang="ru-RU" b="1" dirty="0" smtClean="0">
                <a:solidFill>
                  <a:srgbClr val="0070C0"/>
                </a:solidFill>
              </a:rPr>
              <a:t>ПРОВОДИМ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5-6  РАЗ, СОПРОВОЖДАЯ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СЛОВАМИ ТАК, КАК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ПРОИЗНОСИМ   ЗВУК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/ОТРЫВИСТО/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КАК ПИШЕМ БУКВУ:                                                                                                                                                 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«ВНИЗ, ВНИЗ, ВПРАВО».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ПРОИЗНОСИМ                                                                                 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ОТРЫВИСТО: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«ПЬ - ПЬ – ПЬ».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 </a:t>
            </a:r>
          </a:p>
          <a:p>
            <a:endParaRPr lang="ru-RU" b="1" dirty="0" smtClean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857232"/>
            <a:ext cx="442915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БУКВА СОСТОИТ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ИЗ ДВУХ ПАЛОЧЕК  И  ДУГИ</a:t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628" y="1142984"/>
            <a:ext cx="3929090" cy="5500726"/>
          </a:xfrm>
        </p:spPr>
        <p:txBody>
          <a:bodyPr>
            <a:normAutofit fontScale="70000" lnSpcReduction="20000"/>
          </a:bodyPr>
          <a:lstStyle/>
          <a:p>
            <a:pPr algn="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- ДЛИННАЯ, КОРОТКАЯ, ДУГА.                                                                                                                            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В     СЛОВЕ  «БАБОЧКА» –                                         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ЗВУЧИТ ТВЁРДО.                                                                                                                                                           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НУЖЕН  СИНИЙ КАРАНДАШ.                                                                                                                                                                               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ПРОВОДИМ 5-6 РАЗ, 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СОПРОВОЖДАЯ                                                                                                                                    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СЛОВАМИ ТАК,                                                            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КАК ПРОИЗНОСИМ                                                                                                 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ЗВУК /ОТРЫВИСТО/                                               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 ПИШЕМ ТАК, КАК ПИШЕМ БУКВУ: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«ВНИЗ, ВПРАВО,                                                                         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ДУГА - СВЕРХУ ВНИЗ».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214422"/>
            <a:ext cx="4929222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4395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ПИЩАТ </a:t>
            </a:r>
            <a:r>
              <a:rPr lang="ru-RU" b="1" smtClean="0">
                <a:solidFill>
                  <a:srgbClr val="C00000"/>
                </a:solidFill>
              </a:rPr>
              <a:t>ПТЕНЦЫ  ГЛУХО </a:t>
            </a:r>
            <a:r>
              <a:rPr lang="ru-RU" b="1" dirty="0" smtClean="0">
                <a:solidFill>
                  <a:srgbClr val="C00000"/>
                </a:solidFill>
              </a:rPr>
              <a:t>-ПЬ-ПЬ-ПЬ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ДУДОЧКА  ГУДИТ ЗВОНКО - ДУ-ДУ-ДУ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714488"/>
            <a:ext cx="428628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785926"/>
            <a:ext cx="4000528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ГЛУХО – стучит барабан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ЗВОНКО  -  звенит колокольчик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7" y="1785926"/>
            <a:ext cx="4094469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857364"/>
            <a:ext cx="392909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57742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Слоги- слов</a:t>
            </a:r>
            <a:r>
              <a:rPr lang="ru-RU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а»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928670"/>
            <a:ext cx="4857784" cy="519749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 - ПУ – ПА -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 пол сыплется крупа.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ПЫ – ПО – ПУ-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подметём сейчас крупу.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ПУ – ПО -  ПЫ-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больше нет у нас крупы</a:t>
            </a:r>
            <a:r>
              <a:rPr lang="ru-RU" b="1" dirty="0" smtClean="0">
                <a:solidFill>
                  <a:srgbClr val="C00000"/>
                </a:solidFill>
              </a:rPr>
              <a:t>. </a:t>
            </a:r>
          </a:p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1571612"/>
            <a:ext cx="4500594" cy="507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92" y="1214422"/>
            <a:ext cx="3143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428604"/>
            <a:ext cx="3143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1071546"/>
            <a:ext cx="3143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285860"/>
            <a:ext cx="3143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857232"/>
            <a:ext cx="3143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785794"/>
            <a:ext cx="3143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714356"/>
            <a:ext cx="3143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54" y="785794"/>
            <a:ext cx="3143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357166"/>
            <a:ext cx="3143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ГЛУХО – П - ПОЧКА                                                                 </a:t>
            </a:r>
            <a:r>
              <a:rPr lang="ru-RU" b="1" dirty="0" smtClean="0">
                <a:solidFill>
                  <a:srgbClr val="0070C0"/>
                </a:solidFill>
              </a:rPr>
              <a:t>ЗВОНКО – Б -  БОЧКА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1397765" cy="141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4280" y="214290"/>
            <a:ext cx="1595438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85720" y="1643050"/>
            <a:ext cx="4071934" cy="5008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5072066" y="1854320"/>
            <a:ext cx="3669612" cy="500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Глухой звук:    </a:t>
            </a:r>
            <a:r>
              <a:rPr lang="ru-RU" b="1" dirty="0" err="1" smtClean="0">
                <a:solidFill>
                  <a:srgbClr val="C00000"/>
                </a:solidFill>
              </a:rPr>
              <a:t>Пь</a:t>
            </a:r>
            <a:r>
              <a:rPr lang="ru-RU" b="1" dirty="0" smtClean="0">
                <a:solidFill>
                  <a:srgbClr val="C00000"/>
                </a:solidFill>
              </a:rPr>
              <a:t> - ПИТОН                                                              </a:t>
            </a:r>
            <a:r>
              <a:rPr lang="ru-RU" b="1" dirty="0" smtClean="0">
                <a:solidFill>
                  <a:srgbClr val="0070C0"/>
                </a:solidFill>
              </a:rPr>
              <a:t>Звонкий звук:  Б - БАТОН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000628" y="1785926"/>
            <a:ext cx="414337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83266" y="1714488"/>
            <a:ext cx="474592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1397765" cy="141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8562" y="214290"/>
            <a:ext cx="1595438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ГЛУХО -  </a:t>
            </a:r>
            <a:r>
              <a:rPr lang="ru-RU" b="1" dirty="0" err="1" smtClean="0">
                <a:solidFill>
                  <a:srgbClr val="C00000"/>
                </a:solidFill>
              </a:rPr>
              <a:t>Пь</a:t>
            </a:r>
            <a:r>
              <a:rPr lang="ru-RU" b="1" dirty="0" smtClean="0">
                <a:solidFill>
                  <a:srgbClr val="C00000"/>
                </a:solidFill>
              </a:rPr>
              <a:t>                                                    </a:t>
            </a:r>
            <a:r>
              <a:rPr lang="ru-RU" b="1" dirty="0" smtClean="0">
                <a:solidFill>
                  <a:srgbClr val="0070C0"/>
                </a:solidFill>
              </a:rPr>
              <a:t>ЗВОНКО - Б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290"/>
            <a:ext cx="1397765" cy="141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285728"/>
            <a:ext cx="138112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928802"/>
            <a:ext cx="3857652" cy="410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2500306"/>
            <a:ext cx="4286280" cy="2501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ГЛУХО – ПА-                                               </a:t>
            </a:r>
            <a:r>
              <a:rPr lang="ru-RU" b="1" dirty="0" smtClean="0">
                <a:solidFill>
                  <a:srgbClr val="0070C0"/>
                </a:solidFill>
              </a:rPr>
              <a:t>ЗВОНКО – БА - 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1714488"/>
            <a:ext cx="4357686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14290"/>
            <a:ext cx="1397765" cy="141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285728"/>
            <a:ext cx="138112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40303" y="2285992"/>
            <a:ext cx="5103729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ГЛУХО – ПЫ -                                                   </a:t>
            </a:r>
            <a:r>
              <a:rPr lang="ru-RU" b="1" dirty="0" smtClean="0">
                <a:solidFill>
                  <a:srgbClr val="0070C0"/>
                </a:solidFill>
              </a:rPr>
              <a:t>ЗВОНКО – БУ -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71612"/>
            <a:ext cx="390806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285728"/>
            <a:ext cx="138112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14290"/>
            <a:ext cx="1397765" cy="141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1571612"/>
            <a:ext cx="3449564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3171</TotalTime>
  <Words>374</Words>
  <Application>Microsoft Office PowerPoint</Application>
  <PresentationFormat>Экран (4:3)</PresentationFormat>
  <Paragraphs>85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ЗВОНКОСТЬ – ГЛУХОСТЬ СОГЛАСНЫХ ЗВУКОВ  П – Б</vt:lpstr>
      <vt:lpstr>ГЛУХО – ЁЖ: П – П – П  ЗВОНКО – ИНДЮК: Б –Б – Б</vt:lpstr>
      <vt:lpstr>ГЛУХО – стучит барабан ЗВОНКО  -  звенит колокольчик</vt:lpstr>
      <vt:lpstr>«Слоги- слова» </vt:lpstr>
      <vt:lpstr>ГЛУХО – П - ПОЧКА                                                                 ЗВОНКО – Б -  БОЧКА</vt:lpstr>
      <vt:lpstr>Глухой звук:    Пь - ПИТОН                                                              Звонкий звук:  Б - БАТОН</vt:lpstr>
      <vt:lpstr>ГЛУХО -  Пь                                                    ЗВОНКО - Б</vt:lpstr>
      <vt:lpstr>ГЛУХО – ПА-                                               ЗВОНКО – БА - </vt:lpstr>
      <vt:lpstr>ГЛУХО – ПЫ -                                                   ЗВОНКО – БУ - </vt:lpstr>
      <vt:lpstr>Кто </vt:lpstr>
      <vt:lpstr>Кто </vt:lpstr>
      <vt:lpstr>ГЛУХО - ЗВОНКО</vt:lpstr>
      <vt:lpstr>ГЛУХО - ЗВОНКО</vt:lpstr>
      <vt:lpstr>ГЛУХО – ПА-НА-МЫ                                          ЗВОНКО – БУ-СЫ</vt:lpstr>
      <vt:lpstr>ГЛУХО – ПУ-                                       ЗВОНКО – БУ–  </vt:lpstr>
      <vt:lpstr>ГЛУХО – ПО –                                   ЗВОНКО -  БА -</vt:lpstr>
      <vt:lpstr>ГЛУХО -  ПО -                                                 ЗВОНКО- БУ -</vt:lpstr>
      <vt:lpstr>ГЛУХО – ПО -                                                        ЗВОНКО – БА - </vt:lpstr>
      <vt:lpstr>Зимние забавы.  Кто гуляет?</vt:lpstr>
      <vt:lpstr>Где гуляли Ваня и Таня?</vt:lpstr>
      <vt:lpstr>Что слепила Таня?</vt:lpstr>
      <vt:lpstr>Что делали Ваня и Таня,                                    когда погуляли?</vt:lpstr>
      <vt:lpstr>В паутине мы пока не видали паука.</vt:lpstr>
      <vt:lpstr>«ПОДСКАЖИ СЛОВЕЧКО»</vt:lpstr>
      <vt:lpstr>«ПОДСКАЖИ СЛОВЕЧКО»</vt:lpstr>
      <vt:lpstr>БУКВА СОСТОИТ ИЗ ТРЁХ ПАЛОЧЕК.  </vt:lpstr>
      <vt:lpstr>БУКВА СОСТОИТ  ИЗ ДВУХ ПАЛОЧЕК  И  ДУГИ </vt:lpstr>
      <vt:lpstr>ПИЩАТ ПТЕНЦЫ  ГЛУХО -ПЬ-ПЬ-ПЬ ДУДОЧКА  ГУДИТ ЗВОНКО - ДУ-ДУ-ДУ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 Б </dc:title>
  <dc:creator>111</dc:creator>
  <cp:lastModifiedBy>111</cp:lastModifiedBy>
  <cp:revision>33</cp:revision>
  <dcterms:created xsi:type="dcterms:W3CDTF">2019-12-31T10:08:12Z</dcterms:created>
  <dcterms:modified xsi:type="dcterms:W3CDTF">2020-08-10T08:42:56Z</dcterms:modified>
</cp:coreProperties>
</file>